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F8CA"/>
    <a:srgbClr val="011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24" d="100"/>
          <a:sy n="24" d="100"/>
        </p:scale>
        <p:origin x="18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5891626"/>
            <a:ext cx="27539395" cy="1253324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8908198"/>
            <a:ext cx="24299466" cy="869160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35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7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916653"/>
            <a:ext cx="6986096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916653"/>
            <a:ext cx="20553298" cy="3050811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2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47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8974945"/>
            <a:ext cx="27944386" cy="14974888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4091502"/>
            <a:ext cx="27944386" cy="7874940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01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9583264"/>
            <a:ext cx="13769697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9583264"/>
            <a:ext cx="13769697" cy="228415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05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916661"/>
            <a:ext cx="27944386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8824938"/>
            <a:ext cx="13706415" cy="432496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3149904"/>
            <a:ext cx="13706415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8824938"/>
            <a:ext cx="13773917" cy="432496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3149904"/>
            <a:ext cx="13773917" cy="1934152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57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58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94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183304"/>
            <a:ext cx="16402140" cy="25583147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0799922"/>
            <a:ext cx="10449614" cy="2000819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48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183304"/>
            <a:ext cx="16402140" cy="25583147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0799922"/>
            <a:ext cx="10449614" cy="2000819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07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916661"/>
            <a:ext cx="27944386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9583264"/>
            <a:ext cx="27944386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C1AE-BBEA-47B0-B569-45C2E2BFACC4}" type="datetimeFigureOut">
              <a:rPr lang="pt-BR" smtClean="0"/>
              <a:t>26/09/2024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078E-4EA4-4133-ABC9-4F63112CA0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27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43421E7-82B5-8278-A5E8-205BCDFCE318}"/>
              </a:ext>
            </a:extLst>
          </p:cNvPr>
          <p:cNvSpPr txBox="1"/>
          <p:nvPr/>
        </p:nvSpPr>
        <p:spPr>
          <a:xfrm>
            <a:off x="357664" y="6169562"/>
            <a:ext cx="31683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118A2"/>
                </a:solidFill>
              </a:rPr>
              <a:t>TÍTULO DO TRABALHO</a:t>
            </a:r>
          </a:p>
          <a:p>
            <a:pPr algn="ctr"/>
            <a:endParaRPr lang="pt-BR" sz="5400" b="1" dirty="0">
              <a:solidFill>
                <a:srgbClr val="0118A2"/>
              </a:solidFill>
            </a:endParaRPr>
          </a:p>
          <a:p>
            <a:pPr algn="ctr"/>
            <a:endParaRPr lang="pt-BR" b="1" dirty="0">
              <a:solidFill>
                <a:srgbClr val="0118A2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06B284-A744-C837-EBAD-F931BF845F21}"/>
              </a:ext>
            </a:extLst>
          </p:cNvPr>
          <p:cNvSpPr txBox="1"/>
          <p:nvPr/>
        </p:nvSpPr>
        <p:spPr>
          <a:xfrm>
            <a:off x="548640" y="8757742"/>
            <a:ext cx="15651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AUTOR (ES), INSTITUIÇÃO</a:t>
            </a:r>
            <a:endParaRPr lang="pt-BR" sz="16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DFB2B0-22D2-186A-0430-3C1A96730C9C}"/>
              </a:ext>
            </a:extLst>
          </p:cNvPr>
          <p:cNvSpPr txBox="1"/>
          <p:nvPr/>
        </p:nvSpPr>
        <p:spPr>
          <a:xfrm>
            <a:off x="15956280" y="8614561"/>
            <a:ext cx="1501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/>
              <a:t>ÁREA TEMÁTICA:</a:t>
            </a:r>
            <a:endParaRPr lang="pt-BR" sz="1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2F3DF5-8BBA-5E57-C06F-EC5203AD4289}"/>
              </a:ext>
            </a:extLst>
          </p:cNvPr>
          <p:cNvSpPr txBox="1"/>
          <p:nvPr/>
        </p:nvSpPr>
        <p:spPr>
          <a:xfrm>
            <a:off x="548640" y="12129705"/>
            <a:ext cx="15651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INTRODUÇÃO: CONTEXTUALIZAÇÃO, PROBLEMA DE PESQUISA, JUSTIFICATIVA E REERENCIAL TEÓRICO</a:t>
            </a:r>
            <a:endParaRPr lang="pt-BR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1A71F9-01D7-2E5A-D557-B7479C5D40D8}"/>
              </a:ext>
            </a:extLst>
          </p:cNvPr>
          <p:cNvSpPr txBox="1"/>
          <p:nvPr/>
        </p:nvSpPr>
        <p:spPr>
          <a:xfrm>
            <a:off x="548640" y="22377872"/>
            <a:ext cx="1565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OBJETIVOS</a:t>
            </a:r>
            <a:endParaRPr lang="pt-BR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A6252E-94FB-D576-10FC-15963ADE2A12}"/>
              </a:ext>
            </a:extLst>
          </p:cNvPr>
          <p:cNvSpPr txBox="1"/>
          <p:nvPr/>
        </p:nvSpPr>
        <p:spPr>
          <a:xfrm>
            <a:off x="15956280" y="22269110"/>
            <a:ext cx="1565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CONCLUSÕES</a:t>
            </a:r>
            <a:endParaRPr lang="pt-BR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D8E615-3274-2FA2-D58E-AF56C06C197F}"/>
              </a:ext>
            </a:extLst>
          </p:cNvPr>
          <p:cNvSpPr txBox="1"/>
          <p:nvPr/>
        </p:nvSpPr>
        <p:spPr>
          <a:xfrm>
            <a:off x="548640" y="26920150"/>
            <a:ext cx="1565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METODOLOGIA</a:t>
            </a:r>
            <a:endParaRPr lang="pt-BR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D87F1F-A366-DEE3-7E1C-76AE0FB31202}"/>
              </a:ext>
            </a:extLst>
          </p:cNvPr>
          <p:cNvSpPr txBox="1"/>
          <p:nvPr/>
        </p:nvSpPr>
        <p:spPr>
          <a:xfrm>
            <a:off x="15956280" y="12272886"/>
            <a:ext cx="1565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RESULTADOS ALCANÇADOS</a:t>
            </a:r>
            <a:endParaRPr lang="pt-BR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6E09B2-CAB1-7B04-EC30-FD1B5F76EE95}"/>
              </a:ext>
            </a:extLst>
          </p:cNvPr>
          <p:cNvSpPr txBox="1"/>
          <p:nvPr/>
        </p:nvSpPr>
        <p:spPr>
          <a:xfrm>
            <a:off x="15956280" y="28135898"/>
            <a:ext cx="1565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/>
              <a:t>REFERÊNCIAS BIBLIOGRÁFICAS (ATÉ 03)</a:t>
            </a:r>
            <a:endParaRPr lang="pt-BR" b="1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B364553-4745-39EF-7B5F-DFC543F5D646}"/>
              </a:ext>
            </a:extLst>
          </p:cNvPr>
          <p:cNvCxnSpPr>
            <a:cxnSpLocks/>
          </p:cNvCxnSpPr>
          <p:nvPr/>
        </p:nvCxnSpPr>
        <p:spPr>
          <a:xfrm flipV="1">
            <a:off x="464582" y="11326160"/>
            <a:ext cx="31904464" cy="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CDC8C5B-8CE3-3297-F986-8CE80C7C9C1D}"/>
              </a:ext>
            </a:extLst>
          </p:cNvPr>
          <p:cNvCxnSpPr>
            <a:cxnSpLocks/>
          </p:cNvCxnSpPr>
          <p:nvPr/>
        </p:nvCxnSpPr>
        <p:spPr>
          <a:xfrm>
            <a:off x="0" y="8278880"/>
            <a:ext cx="32346900" cy="0"/>
          </a:xfrm>
          <a:prstGeom prst="line">
            <a:avLst/>
          </a:prstGeom>
          <a:ln>
            <a:solidFill>
              <a:srgbClr val="5DF8C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7E40E8C-17CF-0653-572A-F66FD26DA955}"/>
              </a:ext>
            </a:extLst>
          </p:cNvPr>
          <p:cNvCxnSpPr/>
          <p:nvPr/>
        </p:nvCxnSpPr>
        <p:spPr>
          <a:xfrm>
            <a:off x="31210092" y="11332360"/>
            <a:ext cx="1189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157EBAA-3BF1-9B41-8D42-8EF819B91A14}"/>
              </a:ext>
            </a:extLst>
          </p:cNvPr>
          <p:cNvCxnSpPr>
            <a:cxnSpLocks/>
          </p:cNvCxnSpPr>
          <p:nvPr/>
        </p:nvCxnSpPr>
        <p:spPr>
          <a:xfrm>
            <a:off x="15633552" y="8278880"/>
            <a:ext cx="0" cy="27167567"/>
          </a:xfrm>
          <a:prstGeom prst="line">
            <a:avLst/>
          </a:prstGeom>
          <a:ln>
            <a:solidFill>
              <a:srgbClr val="5DF8C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224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34</Words>
  <Application>Microsoft Macintosh PowerPoint</Application>
  <PresentationFormat>Personalizar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 Mendes</dc:creator>
  <cp:lastModifiedBy>CAROLINA FRANDSEN PEREIRA DA COSTA</cp:lastModifiedBy>
  <cp:revision>14</cp:revision>
  <dcterms:created xsi:type="dcterms:W3CDTF">2019-08-18T20:13:12Z</dcterms:created>
  <dcterms:modified xsi:type="dcterms:W3CDTF">2024-09-26T12:49:42Z</dcterms:modified>
</cp:coreProperties>
</file>